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hu-H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2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idx="3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FFACB643-D8A0-FA02-37BD-746A7C76A50A}" type="slidenum">
              <a:rPr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6601C8E2-58AA-E3DA-ED42-C51DF79D5D2F}" type="slidenum">
              <a:rPr/>
              <a:t>2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Címdi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C0814A4-AD50-480C-B6C6-7570E8259BBB}" type="datetimeFigureOut">
              <a:rPr lang="hu-HU"/>
              <a:t>2024. 02. 05.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C654FA5-4034-4AFF-BFC4-DDB22E67CF82}" type="slidenum">
              <a:rPr lang="hu-HU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Cím és függőleges szöve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hu-HU"/>
              <a:t>Mintaszöveg szerkesztése</a:t>
            </a:r>
            <a:endParaRPr/>
          </a:p>
          <a:p>
            <a:pPr lvl="1">
              <a:defRPr/>
            </a:pPr>
            <a:r>
              <a:rPr lang="hu-HU"/>
              <a:t>Második szint</a:t>
            </a:r>
            <a:endParaRPr/>
          </a:p>
          <a:p>
            <a:pPr lvl="2">
              <a:defRPr/>
            </a:pPr>
            <a:r>
              <a:rPr lang="hu-HU"/>
              <a:t>Harmadik szint</a:t>
            </a:r>
            <a:endParaRPr/>
          </a:p>
          <a:p>
            <a:pPr lvl="3">
              <a:defRPr/>
            </a:pPr>
            <a:r>
              <a:rPr lang="hu-HU"/>
              <a:t>Negyedik szint</a:t>
            </a:r>
            <a:endParaRPr/>
          </a:p>
          <a:p>
            <a:pPr lvl="4">
              <a:defRPr/>
            </a:pPr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C0814A4-AD50-480C-B6C6-7570E8259BBB}" type="datetimeFigureOut">
              <a:rPr lang="hu-HU"/>
              <a:t>2024. 02. 05.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C654FA5-4034-4AFF-BFC4-DDB22E67CF82}" type="slidenum">
              <a:rPr lang="hu-HU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Függőleges cím és szöve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hu-HU"/>
              <a:t>Mintaszöveg szerkesztése</a:t>
            </a:r>
            <a:endParaRPr/>
          </a:p>
          <a:p>
            <a:pPr lvl="1">
              <a:defRPr/>
            </a:pPr>
            <a:r>
              <a:rPr lang="hu-HU"/>
              <a:t>Második szint</a:t>
            </a:r>
            <a:endParaRPr/>
          </a:p>
          <a:p>
            <a:pPr lvl="2">
              <a:defRPr/>
            </a:pPr>
            <a:r>
              <a:rPr lang="hu-HU"/>
              <a:t>Harmadik szint</a:t>
            </a:r>
            <a:endParaRPr/>
          </a:p>
          <a:p>
            <a:pPr lvl="3">
              <a:defRPr/>
            </a:pPr>
            <a:r>
              <a:rPr lang="hu-HU"/>
              <a:t>Negyedik szint</a:t>
            </a:r>
            <a:endParaRPr/>
          </a:p>
          <a:p>
            <a:pPr lvl="4">
              <a:defRPr/>
            </a:pPr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C0814A4-AD50-480C-B6C6-7570E8259BBB}" type="datetimeFigureOut">
              <a:rPr lang="hu-HU"/>
              <a:t>2024. 02. 05.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C654FA5-4034-4AFF-BFC4-DDB22E67CF82}" type="slidenum">
              <a:rPr lang="hu-HU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Cím és tartalom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hu-HU"/>
              <a:t>Mintaszöveg szerkesztése</a:t>
            </a:r>
            <a:endParaRPr/>
          </a:p>
          <a:p>
            <a:pPr lvl="1">
              <a:defRPr/>
            </a:pPr>
            <a:r>
              <a:rPr lang="hu-HU"/>
              <a:t>Második szint</a:t>
            </a:r>
            <a:endParaRPr/>
          </a:p>
          <a:p>
            <a:pPr lvl="2">
              <a:defRPr/>
            </a:pPr>
            <a:r>
              <a:rPr lang="hu-HU"/>
              <a:t>Harmadik szint</a:t>
            </a:r>
            <a:endParaRPr/>
          </a:p>
          <a:p>
            <a:pPr lvl="3">
              <a:defRPr/>
            </a:pPr>
            <a:r>
              <a:rPr lang="hu-HU"/>
              <a:t>Negyedik szint</a:t>
            </a:r>
            <a:endParaRPr/>
          </a:p>
          <a:p>
            <a:pPr lvl="4">
              <a:defRPr/>
            </a:pPr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C0814A4-AD50-480C-B6C6-7570E8259BBB}" type="datetimeFigureOut">
              <a:rPr lang="hu-HU"/>
              <a:t>2024. 02. 05.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C654FA5-4034-4AFF-BFC4-DDB22E67CF82}" type="slidenum">
              <a:rPr lang="hu-HU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Szakaszfejléc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hu-HU"/>
              <a:t>Mintaszöveg szerkesztése</a:t>
            </a:r>
            <a:endParaRPr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C0814A4-AD50-480C-B6C6-7570E8259BBB}" type="datetimeFigureOut">
              <a:rPr lang="hu-HU"/>
              <a:t>2024. 02. 05.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C654FA5-4034-4AFF-BFC4-DDB22E67CF82}" type="slidenum">
              <a:rPr lang="hu-HU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2 tartalomrész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hu-HU"/>
              <a:t>Mintaszöveg szerkesztése</a:t>
            </a:r>
            <a:endParaRPr/>
          </a:p>
          <a:p>
            <a:pPr lvl="1">
              <a:defRPr/>
            </a:pPr>
            <a:r>
              <a:rPr lang="hu-HU"/>
              <a:t>Második szint</a:t>
            </a:r>
            <a:endParaRPr/>
          </a:p>
          <a:p>
            <a:pPr lvl="2">
              <a:defRPr/>
            </a:pPr>
            <a:r>
              <a:rPr lang="hu-HU"/>
              <a:t>Harmadik szint</a:t>
            </a:r>
            <a:endParaRPr/>
          </a:p>
          <a:p>
            <a:pPr lvl="3">
              <a:defRPr/>
            </a:pPr>
            <a:r>
              <a:rPr lang="hu-HU"/>
              <a:t>Negyedik szint</a:t>
            </a:r>
            <a:endParaRPr/>
          </a:p>
          <a:p>
            <a:pPr lvl="4">
              <a:defRPr/>
            </a:pPr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hu-HU"/>
              <a:t>Mintaszöveg szerkesztése</a:t>
            </a:r>
            <a:endParaRPr/>
          </a:p>
          <a:p>
            <a:pPr lvl="1">
              <a:defRPr/>
            </a:pPr>
            <a:r>
              <a:rPr lang="hu-HU"/>
              <a:t>Második szint</a:t>
            </a:r>
            <a:endParaRPr/>
          </a:p>
          <a:p>
            <a:pPr lvl="2">
              <a:defRPr/>
            </a:pPr>
            <a:r>
              <a:rPr lang="hu-HU"/>
              <a:t>Harmadik szint</a:t>
            </a:r>
            <a:endParaRPr/>
          </a:p>
          <a:p>
            <a:pPr lvl="3">
              <a:defRPr/>
            </a:pPr>
            <a:r>
              <a:rPr lang="hu-HU"/>
              <a:t>Negyedik szint</a:t>
            </a:r>
            <a:endParaRPr/>
          </a:p>
          <a:p>
            <a:pPr lvl="4">
              <a:defRPr/>
            </a:pPr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C0814A4-AD50-480C-B6C6-7570E8259BBB}" type="datetimeFigureOut">
              <a:rPr lang="hu-HU"/>
              <a:t>2024. 02. 05.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C654FA5-4034-4AFF-BFC4-DDB22E67CF82}" type="slidenum">
              <a:rPr lang="hu-HU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Összehasonlítá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hu-HU"/>
              <a:t>Mintaszöveg szerkesztése</a:t>
            </a:r>
            <a:endParaRPr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hu-HU"/>
              <a:t>Mintaszöveg szerkesztése</a:t>
            </a:r>
            <a:endParaRPr/>
          </a:p>
          <a:p>
            <a:pPr lvl="1">
              <a:defRPr/>
            </a:pPr>
            <a:r>
              <a:rPr lang="hu-HU"/>
              <a:t>Második szint</a:t>
            </a:r>
            <a:endParaRPr/>
          </a:p>
          <a:p>
            <a:pPr lvl="2">
              <a:defRPr/>
            </a:pPr>
            <a:r>
              <a:rPr lang="hu-HU"/>
              <a:t>Harmadik szint</a:t>
            </a:r>
            <a:endParaRPr/>
          </a:p>
          <a:p>
            <a:pPr lvl="3">
              <a:defRPr/>
            </a:pPr>
            <a:r>
              <a:rPr lang="hu-HU"/>
              <a:t>Negyedik szint</a:t>
            </a:r>
            <a:endParaRPr/>
          </a:p>
          <a:p>
            <a:pPr lvl="4">
              <a:defRPr/>
            </a:pPr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hu-HU"/>
              <a:t>Mintaszöveg szerkesztése</a:t>
            </a:r>
            <a:endParaRPr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hu-HU"/>
              <a:t>Mintaszöveg szerkesztése</a:t>
            </a:r>
            <a:endParaRPr/>
          </a:p>
          <a:p>
            <a:pPr lvl="1">
              <a:defRPr/>
            </a:pPr>
            <a:r>
              <a:rPr lang="hu-HU"/>
              <a:t>Második szint</a:t>
            </a:r>
            <a:endParaRPr/>
          </a:p>
          <a:p>
            <a:pPr lvl="2">
              <a:defRPr/>
            </a:pPr>
            <a:r>
              <a:rPr lang="hu-HU"/>
              <a:t>Harmadik szint</a:t>
            </a:r>
            <a:endParaRPr/>
          </a:p>
          <a:p>
            <a:pPr lvl="3">
              <a:defRPr/>
            </a:pPr>
            <a:r>
              <a:rPr lang="hu-HU"/>
              <a:t>Negyedik szint</a:t>
            </a:r>
            <a:endParaRPr/>
          </a:p>
          <a:p>
            <a:pPr lvl="4">
              <a:defRPr/>
            </a:pPr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C0814A4-AD50-480C-B6C6-7570E8259BBB}" type="datetimeFigureOut">
              <a:rPr lang="hu-HU"/>
              <a:t>2024. 02. 05.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C654FA5-4034-4AFF-BFC4-DDB22E67CF82}" type="slidenum">
              <a:rPr lang="hu-HU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Csak cím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C0814A4-AD50-480C-B6C6-7570E8259BBB}" type="datetimeFigureOut">
              <a:rPr lang="hu-HU"/>
              <a:t>2024. 02. 05.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C654FA5-4034-4AFF-BFC4-DDB22E67CF82}" type="slidenum">
              <a:rPr lang="hu-HU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Ü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C0814A4-AD50-480C-B6C6-7570E8259BBB}" type="datetimeFigureOut">
              <a:rPr lang="hu-HU"/>
              <a:t>2024. 02. 05.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C654FA5-4034-4AFF-BFC4-DDB22E67CF82}" type="slidenum">
              <a:rPr lang="hu-HU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Tartalomrész képaláíráss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hu-HU"/>
              <a:t>Mintaszöveg szerkesztése</a:t>
            </a:r>
            <a:endParaRPr/>
          </a:p>
          <a:p>
            <a:pPr lvl="1">
              <a:defRPr/>
            </a:pPr>
            <a:r>
              <a:rPr lang="hu-HU"/>
              <a:t>Második szint</a:t>
            </a:r>
            <a:endParaRPr/>
          </a:p>
          <a:p>
            <a:pPr lvl="2">
              <a:defRPr/>
            </a:pPr>
            <a:r>
              <a:rPr lang="hu-HU"/>
              <a:t>Harmadik szint</a:t>
            </a:r>
            <a:endParaRPr/>
          </a:p>
          <a:p>
            <a:pPr lvl="3">
              <a:defRPr/>
            </a:pPr>
            <a:r>
              <a:rPr lang="hu-HU"/>
              <a:t>Negyedik szint</a:t>
            </a:r>
            <a:endParaRPr/>
          </a:p>
          <a:p>
            <a:pPr lvl="4">
              <a:defRPr/>
            </a:pPr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hu-HU"/>
              <a:t>Mintaszöveg szerkesztése</a:t>
            </a:r>
            <a:endParaRPr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C0814A4-AD50-480C-B6C6-7570E8259BBB}" type="datetimeFigureOut">
              <a:rPr lang="hu-HU"/>
              <a:t>2024. 02. 05.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C654FA5-4034-4AFF-BFC4-DDB22E67CF82}" type="slidenum">
              <a:rPr lang="hu-HU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Kép képaláíráss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hu-HU"/>
              <a:t>Mintaszöveg szerkesztése</a:t>
            </a:r>
            <a:endParaRPr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C0814A4-AD50-480C-B6C6-7570E8259BBB}" type="datetimeFigureOut">
              <a:rPr lang="hu-HU"/>
              <a:t>2024. 02. 05.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C654FA5-4034-4AFF-BFC4-DDB22E67CF82}" type="slidenum">
              <a:rPr lang="hu-HU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hu-HU"/>
              <a:t>Mintaszöveg szerkesztése</a:t>
            </a:r>
            <a:endParaRPr/>
          </a:p>
          <a:p>
            <a:pPr lvl="1">
              <a:defRPr/>
            </a:pPr>
            <a:r>
              <a:rPr lang="hu-HU"/>
              <a:t>Második szint</a:t>
            </a:r>
            <a:endParaRPr/>
          </a:p>
          <a:p>
            <a:pPr lvl="2">
              <a:defRPr/>
            </a:pPr>
            <a:r>
              <a:rPr lang="hu-HU"/>
              <a:t>Harmadik szint</a:t>
            </a:r>
            <a:endParaRPr/>
          </a:p>
          <a:p>
            <a:pPr lvl="3">
              <a:defRPr/>
            </a:pPr>
            <a:r>
              <a:rPr lang="hu-HU"/>
              <a:t>Negyedik szint</a:t>
            </a:r>
            <a:endParaRPr/>
          </a:p>
          <a:p>
            <a:pPr lvl="4">
              <a:defRPr/>
            </a:pPr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C0814A4-AD50-480C-B6C6-7570E8259BBB}" type="datetimeFigureOut">
              <a:rPr lang="hu-HU"/>
              <a:t>2024. 02. 05.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654FA5-4034-4AFF-BFC4-DDB22E67CF82}" type="slidenum">
              <a:rPr lang="hu-HU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jpg"/><Relationship Id="rId4" Type="http://schemas.openxmlformats.org/officeDocument/2006/relationships/image" Target="../media/image2.jpeg"/><Relationship Id="rId9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 bwMode="auto">
          <a:xfrm>
            <a:off x="0" y="0"/>
            <a:ext cx="4788310" cy="6858000"/>
          </a:xfrm>
          <a:prstGeom prst="rect">
            <a:avLst/>
          </a:prstGeom>
          <a:solidFill>
            <a:srgbClr val="EBE8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/>
          </a:p>
        </p:txBody>
      </p:sp>
      <p:grpSp>
        <p:nvGrpSpPr>
          <p:cNvPr id="9" name="Csoportba foglalás 8"/>
          <p:cNvGrpSpPr/>
          <p:nvPr/>
        </p:nvGrpSpPr>
        <p:grpSpPr bwMode="auto">
          <a:xfrm>
            <a:off x="626247" y="5517971"/>
            <a:ext cx="191341" cy="759001"/>
            <a:chOff x="7708490" y="2035277"/>
            <a:chExt cx="181509" cy="720000"/>
          </a:xfrm>
        </p:grpSpPr>
        <p:sp>
          <p:nvSpPr>
            <p:cNvPr id="5" name="Téglalap 4"/>
            <p:cNvSpPr/>
            <p:nvPr/>
          </p:nvSpPr>
          <p:spPr bwMode="auto">
            <a:xfrm>
              <a:off x="7708490" y="2035277"/>
              <a:ext cx="180000" cy="180000"/>
            </a:xfrm>
            <a:prstGeom prst="rect">
              <a:avLst/>
            </a:prstGeom>
            <a:solidFill>
              <a:srgbClr val="EADE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hu-HU"/>
            </a:p>
          </p:txBody>
        </p:sp>
        <p:sp>
          <p:nvSpPr>
            <p:cNvPr id="6" name="Téglalap 5"/>
            <p:cNvSpPr/>
            <p:nvPr/>
          </p:nvSpPr>
          <p:spPr bwMode="auto">
            <a:xfrm>
              <a:off x="7709999" y="2215277"/>
              <a:ext cx="180000" cy="180000"/>
            </a:xfrm>
            <a:prstGeom prst="rect">
              <a:avLst/>
            </a:prstGeom>
            <a:solidFill>
              <a:srgbClr val="84C6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hu-HU"/>
            </a:p>
          </p:txBody>
        </p:sp>
        <p:sp>
          <p:nvSpPr>
            <p:cNvPr id="7" name="Téglalap 6"/>
            <p:cNvSpPr/>
            <p:nvPr/>
          </p:nvSpPr>
          <p:spPr bwMode="auto">
            <a:xfrm>
              <a:off x="7708490" y="2395277"/>
              <a:ext cx="180000" cy="180000"/>
            </a:xfrm>
            <a:prstGeom prst="rect">
              <a:avLst/>
            </a:prstGeom>
            <a:solidFill>
              <a:srgbClr val="148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hu-HU"/>
            </a:p>
          </p:txBody>
        </p:sp>
        <p:sp>
          <p:nvSpPr>
            <p:cNvPr id="8" name="Téglalap 7"/>
            <p:cNvSpPr/>
            <p:nvPr/>
          </p:nvSpPr>
          <p:spPr bwMode="auto">
            <a:xfrm>
              <a:off x="7708490" y="2575277"/>
              <a:ext cx="180000" cy="180000"/>
            </a:xfrm>
            <a:prstGeom prst="rect">
              <a:avLst/>
            </a:prstGeom>
            <a:solidFill>
              <a:srgbClr val="000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hu-HU"/>
            </a:p>
          </p:txBody>
        </p:sp>
      </p:grpSp>
      <p:sp>
        <p:nvSpPr>
          <p:cNvPr id="10" name="Szövegdoboz 9"/>
          <p:cNvSpPr txBox="1"/>
          <p:nvPr/>
        </p:nvSpPr>
        <p:spPr bwMode="auto">
          <a:xfrm>
            <a:off x="865239" y="5439641"/>
            <a:ext cx="39525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u-HU" b="1" dirty="0" smtClean="0">
                <a:latin typeface="Arial"/>
                <a:cs typeface="Arial"/>
              </a:rPr>
              <a:t>Research</a:t>
            </a:r>
            <a:r>
              <a:rPr lang="hu-HU" b="1" dirty="0" smtClean="0">
                <a:latin typeface="Arial"/>
                <a:cs typeface="Arial"/>
              </a:rPr>
              <a:t>.</a:t>
            </a:r>
            <a:endParaRPr dirty="0"/>
          </a:p>
          <a:p>
            <a:pPr>
              <a:defRPr/>
            </a:pPr>
            <a:r>
              <a:rPr lang="hu-HU" b="1" dirty="0" err="1" smtClean="0">
                <a:latin typeface="Arial"/>
                <a:cs typeface="Arial"/>
              </a:rPr>
              <a:t>Innovation</a:t>
            </a:r>
            <a:r>
              <a:rPr lang="hu-HU" b="1" dirty="0" smtClean="0">
                <a:latin typeface="Arial"/>
                <a:cs typeface="Arial"/>
              </a:rPr>
              <a:t>.</a:t>
            </a:r>
            <a:endParaRPr dirty="0"/>
          </a:p>
          <a:p>
            <a:pPr>
              <a:defRPr/>
            </a:pPr>
            <a:r>
              <a:rPr lang="hu-HU" b="1" dirty="0" err="1" smtClean="0">
                <a:latin typeface="Arial"/>
                <a:cs typeface="Arial"/>
              </a:rPr>
              <a:t>Impact</a:t>
            </a:r>
            <a:r>
              <a:rPr lang="hu-HU" b="1" dirty="0" smtClean="0">
                <a:latin typeface="Arial"/>
                <a:cs typeface="Arial"/>
              </a:rPr>
              <a:t>.</a:t>
            </a:r>
            <a:endParaRPr lang="hu-HU" b="1" dirty="0">
              <a:latin typeface="Arial"/>
              <a:cs typeface="Arial"/>
            </a:endParaRPr>
          </a:p>
        </p:txBody>
      </p:sp>
      <p:sp>
        <p:nvSpPr>
          <p:cNvPr id="12" name="Szövegdoboz 11"/>
          <p:cNvSpPr txBox="1"/>
          <p:nvPr/>
        </p:nvSpPr>
        <p:spPr bwMode="auto">
          <a:xfrm>
            <a:off x="6895339" y="2755039"/>
            <a:ext cx="31463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hu-HU">
                <a:latin typeface="Arial"/>
                <a:cs typeface="Arial"/>
              </a:rPr>
              <a:t>Név</a:t>
            </a:r>
            <a:endParaRPr/>
          </a:p>
          <a:p>
            <a:pPr algn="ctr">
              <a:defRPr/>
            </a:pPr>
            <a:r>
              <a:rPr lang="hu-HU">
                <a:latin typeface="Arial"/>
                <a:cs typeface="Arial"/>
              </a:rPr>
              <a:t>Titulus </a:t>
            </a:r>
            <a:endParaRPr/>
          </a:p>
          <a:p>
            <a:pPr algn="ctr">
              <a:defRPr/>
            </a:pPr>
            <a:r>
              <a:rPr lang="hu-HU">
                <a:latin typeface="Arial"/>
                <a:cs typeface="Arial"/>
              </a:rPr>
              <a:t>Dátum</a:t>
            </a:r>
            <a:endParaRPr/>
          </a:p>
          <a:p>
            <a:pPr algn="ctr">
              <a:defRPr/>
            </a:pPr>
            <a:r>
              <a:rPr lang="hu-HU">
                <a:latin typeface="Arial"/>
                <a:cs typeface="Arial"/>
              </a:rPr>
              <a:t> </a:t>
            </a:r>
            <a:endParaRPr/>
          </a:p>
          <a:p>
            <a:pPr algn="ctr">
              <a:defRPr/>
            </a:pPr>
            <a:r>
              <a:rPr lang="hu-HU">
                <a:latin typeface="Arial"/>
                <a:cs typeface="Arial"/>
              </a:rPr>
              <a:t>A prezentáció címe</a:t>
            </a:r>
          </a:p>
        </p:txBody>
      </p:sp>
      <p:pic>
        <p:nvPicPr>
          <p:cNvPr id="13" name="Kép 12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9087932" y="335526"/>
            <a:ext cx="2750105" cy="608371"/>
          </a:xfrm>
          <a:prstGeom prst="rect">
            <a:avLst/>
          </a:prstGeom>
        </p:spPr>
      </p:pic>
      <p:pic>
        <p:nvPicPr>
          <p:cNvPr id="15" name="Kép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32439" y="6109682"/>
            <a:ext cx="1374888" cy="337019"/>
          </a:xfrm>
          <a:prstGeom prst="rect">
            <a:avLst/>
          </a:prstGeom>
        </p:spPr>
      </p:pic>
      <p:pic>
        <p:nvPicPr>
          <p:cNvPr id="18" name="Kép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24864" y="6028264"/>
            <a:ext cx="1508153" cy="514614"/>
          </a:xfrm>
          <a:prstGeom prst="rect">
            <a:avLst/>
          </a:prstGeom>
        </p:spPr>
      </p:pic>
      <p:pic>
        <p:nvPicPr>
          <p:cNvPr id="19" name="Kép 18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>
            <a:off x="314925" y="335526"/>
            <a:ext cx="1969790" cy="1310732"/>
          </a:xfrm>
          <a:prstGeom prst="rect">
            <a:avLst/>
          </a:prstGeom>
        </p:spPr>
      </p:pic>
      <p:pic>
        <p:nvPicPr>
          <p:cNvPr id="20" name="Kép 19"/>
          <p:cNvPicPr>
            <a:picLocks noChangeAspect="1"/>
          </p:cNvPicPr>
          <p:nvPr/>
        </p:nvPicPr>
        <p:blipFill>
          <a:blip r:embed="rId7"/>
          <a:srcRect r="14807"/>
          <a:stretch/>
        </p:blipFill>
        <p:spPr bwMode="auto">
          <a:xfrm>
            <a:off x="2436592" y="335528"/>
            <a:ext cx="1962458" cy="1310730"/>
          </a:xfrm>
          <a:prstGeom prst="rect">
            <a:avLst/>
          </a:prstGeom>
        </p:spPr>
      </p:pic>
      <p:pic>
        <p:nvPicPr>
          <p:cNvPr id="21" name="Kép 20"/>
          <p:cNvPicPr>
            <a:picLocks noChangeAspect="1"/>
          </p:cNvPicPr>
          <p:nvPr/>
        </p:nvPicPr>
        <p:blipFill>
          <a:blip r:embed="rId8"/>
          <a:stretch/>
        </p:blipFill>
        <p:spPr bwMode="auto">
          <a:xfrm>
            <a:off x="2454669" y="3639718"/>
            <a:ext cx="1966096" cy="1310730"/>
          </a:xfrm>
          <a:prstGeom prst="rect">
            <a:avLst/>
          </a:prstGeom>
        </p:spPr>
      </p:pic>
      <p:pic>
        <p:nvPicPr>
          <p:cNvPr id="22" name="Kép 21"/>
          <p:cNvPicPr>
            <a:picLocks noChangeAspect="1"/>
          </p:cNvPicPr>
          <p:nvPr/>
        </p:nvPicPr>
        <p:blipFill>
          <a:blip r:embed="rId9"/>
          <a:stretch/>
        </p:blipFill>
        <p:spPr bwMode="auto">
          <a:xfrm>
            <a:off x="314925" y="1987622"/>
            <a:ext cx="1969790" cy="1310732"/>
          </a:xfrm>
          <a:prstGeom prst="rect">
            <a:avLst/>
          </a:prstGeom>
        </p:spPr>
      </p:pic>
      <p:pic>
        <p:nvPicPr>
          <p:cNvPr id="23" name="Kép 22"/>
          <p:cNvPicPr>
            <a:picLocks noChangeAspect="1"/>
          </p:cNvPicPr>
          <p:nvPr/>
        </p:nvPicPr>
        <p:blipFill>
          <a:blip r:embed="rId10"/>
          <a:stretch/>
        </p:blipFill>
        <p:spPr bwMode="auto">
          <a:xfrm>
            <a:off x="314925" y="3639716"/>
            <a:ext cx="2011352" cy="1310732"/>
          </a:xfrm>
          <a:prstGeom prst="rect">
            <a:avLst/>
          </a:prstGeom>
        </p:spPr>
      </p:pic>
      <p:pic>
        <p:nvPicPr>
          <p:cNvPr id="24" name="Kép 23"/>
          <p:cNvPicPr>
            <a:picLocks noChangeAspect="1"/>
          </p:cNvPicPr>
          <p:nvPr/>
        </p:nvPicPr>
        <p:blipFill>
          <a:blip r:embed="rId11"/>
          <a:srcRect l="23261"/>
          <a:stretch/>
        </p:blipFill>
        <p:spPr bwMode="auto">
          <a:xfrm>
            <a:off x="2414877" y="1987624"/>
            <a:ext cx="2005888" cy="1310730"/>
          </a:xfrm>
          <a:prstGeom prst="rect">
            <a:avLst/>
          </a:prstGeom>
        </p:spPr>
      </p:pic>
      <p:pic>
        <p:nvPicPr>
          <p:cNvPr id="25" name="Kép 24"/>
          <p:cNvPicPr>
            <a:picLocks noChangeAspect="1"/>
          </p:cNvPicPr>
          <p:nvPr/>
        </p:nvPicPr>
        <p:blipFill>
          <a:blip r:embed="rId12"/>
          <a:stretch/>
        </p:blipFill>
        <p:spPr bwMode="auto">
          <a:xfrm>
            <a:off x="2455165" y="5291812"/>
            <a:ext cx="1965600" cy="1310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auto">
          <a:xfrm flipV="1">
            <a:off x="0" y="-1"/>
            <a:ext cx="12192000" cy="1141515"/>
          </a:xfrm>
          <a:prstGeom prst="rect">
            <a:avLst/>
          </a:prstGeom>
          <a:solidFill>
            <a:srgbClr val="EBE8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 bwMode="auto">
          <a:xfrm>
            <a:off x="838200" y="324465"/>
            <a:ext cx="7892845" cy="515425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 bwMode="auto">
          <a:xfrm>
            <a:off x="838200" y="1582994"/>
            <a:ext cx="10515600" cy="4593969"/>
          </a:xfrm>
        </p:spPr>
        <p:txBody>
          <a:bodyPr/>
          <a:lstStyle/>
          <a:p>
            <a:pPr>
              <a:defRPr/>
            </a:pPr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9665109" y="314405"/>
            <a:ext cx="2300747" cy="5089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15</Words>
  <Application>Microsoft Office PowerPoint</Application>
  <DocSecurity>0</DocSecurity>
  <PresentationFormat>Szélesvásznú</PresentationFormat>
  <Paragraphs>10</Paragraphs>
  <Slides>2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Office-téma</vt:lpstr>
      <vt:lpstr>PowerPoint-bemutató</vt:lpstr>
      <vt:lpstr>PowerPoint-bemutató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subject/>
  <dc:creator>Dovicsin-Péntek Csilla</dc:creator>
  <cp:keywords/>
  <dc:description/>
  <cp:lastModifiedBy>Dovicsin-Péntek Csilla</cp:lastModifiedBy>
  <cp:revision>13</cp:revision>
  <dcterms:created xsi:type="dcterms:W3CDTF">2023-10-11T07:30:23Z</dcterms:created>
  <dcterms:modified xsi:type="dcterms:W3CDTF">2024-02-05T07:30:50Z</dcterms:modified>
  <cp:category/>
  <dc:identifier/>
  <cp:contentStatus/>
  <dc:language/>
  <cp:version/>
</cp:coreProperties>
</file>