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20E"/>
    <a:srgbClr val="6A5F46"/>
    <a:srgbClr val="EBE8E1"/>
    <a:srgbClr val="000040"/>
    <a:srgbClr val="148FFF"/>
    <a:srgbClr val="84C6F7"/>
    <a:srgbClr val="EAD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92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0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5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96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23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23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39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6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82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86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63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14A4-AD50-480C-B6C6-7570E8259BBB}" type="datetimeFigureOut">
              <a:rPr lang="hu-HU" smtClean="0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9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4788310" cy="6858000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344129" y="5722701"/>
            <a:ext cx="191341" cy="759001"/>
            <a:chOff x="7708490" y="2035277"/>
            <a:chExt cx="181509" cy="720000"/>
          </a:xfrm>
        </p:grpSpPr>
        <p:sp>
          <p:nvSpPr>
            <p:cNvPr id="5" name="Téglalap 4"/>
            <p:cNvSpPr/>
            <p:nvPr/>
          </p:nvSpPr>
          <p:spPr>
            <a:xfrm>
              <a:off x="7708490" y="2035277"/>
              <a:ext cx="180000" cy="180000"/>
            </a:xfrm>
            <a:prstGeom prst="rect">
              <a:avLst/>
            </a:prstGeom>
            <a:solidFill>
              <a:srgbClr val="EAD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Téglalap 5"/>
            <p:cNvSpPr/>
            <p:nvPr/>
          </p:nvSpPr>
          <p:spPr>
            <a:xfrm>
              <a:off x="7709999" y="2215277"/>
              <a:ext cx="180000" cy="180000"/>
            </a:xfrm>
            <a:prstGeom prst="rect">
              <a:avLst/>
            </a:prstGeom>
            <a:solidFill>
              <a:srgbClr val="84C6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7708490" y="2395277"/>
              <a:ext cx="180000" cy="180000"/>
            </a:xfrm>
            <a:prstGeom prst="rect">
              <a:avLst/>
            </a:prstGeom>
            <a:solidFill>
              <a:srgbClr val="148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/>
            <p:cNvSpPr/>
            <p:nvPr/>
          </p:nvSpPr>
          <p:spPr>
            <a:xfrm>
              <a:off x="7708490" y="2575277"/>
              <a:ext cx="180000" cy="180000"/>
            </a:xfrm>
            <a:prstGeom prst="rect">
              <a:avLst/>
            </a:prstGeom>
            <a:solidFill>
              <a:srgbClr val="000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53625" y="5650206"/>
            <a:ext cx="3952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33879" y="1756583"/>
            <a:ext cx="3146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Név 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983829" y="1743360"/>
            <a:ext cx="314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A prezentáció címe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932" y="335526"/>
            <a:ext cx="2750105" cy="60837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39" y="6118390"/>
            <a:ext cx="1468640" cy="36000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864" y="6028264"/>
            <a:ext cx="1508153" cy="5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7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 flipV="1">
            <a:off x="0" y="-1"/>
            <a:ext cx="12192000" cy="1141515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4465"/>
            <a:ext cx="7892845" cy="51542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59396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109" y="314405"/>
            <a:ext cx="2300747" cy="50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5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Office PowerPoint</Application>
  <PresentationFormat>Szélesvásznú</PresentationFormat>
  <Paragraphs>9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Dovicsin-Péntek Csilla</dc:creator>
  <cp:lastModifiedBy>Dovicsin-Péntek Csilla</cp:lastModifiedBy>
  <cp:revision>8</cp:revision>
  <dcterms:created xsi:type="dcterms:W3CDTF">2023-10-11T07:30:23Z</dcterms:created>
  <dcterms:modified xsi:type="dcterms:W3CDTF">2024-02-05T07:36:12Z</dcterms:modified>
</cp:coreProperties>
</file>