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20E"/>
    <a:srgbClr val="6A5F46"/>
    <a:srgbClr val="EBE8E1"/>
    <a:srgbClr val="000040"/>
    <a:srgbClr val="148FFF"/>
    <a:srgbClr val="84C6F7"/>
    <a:srgbClr val="EAD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czinger Zsuzsa" userId="54182dde-05ea-4a03-91ce-2d0ce57253be" providerId="ADAL" clId="{1528E0C7-CC1F-4F5C-8539-24E258D0CD6F}"/>
    <pc:docChg chg="modSld">
      <pc:chgData name="Steinczinger Zsuzsa" userId="54182dde-05ea-4a03-91ce-2d0ce57253be" providerId="ADAL" clId="{1528E0C7-CC1F-4F5C-8539-24E258D0CD6F}" dt="2024-04-18T09:22:51.795" v="21" actId="20577"/>
      <pc:docMkLst>
        <pc:docMk/>
      </pc:docMkLst>
      <pc:sldChg chg="modSp mod">
        <pc:chgData name="Steinczinger Zsuzsa" userId="54182dde-05ea-4a03-91ce-2d0ce57253be" providerId="ADAL" clId="{1528E0C7-CC1F-4F5C-8539-24E258D0CD6F}" dt="2024-04-18T09:22:51.795" v="21" actId="20577"/>
        <pc:sldMkLst>
          <pc:docMk/>
          <pc:sldMk cId="2480771155" sldId="256"/>
        </pc:sldMkLst>
        <pc:spChg chg="mod">
          <ac:chgData name="Steinczinger Zsuzsa" userId="54182dde-05ea-4a03-91ce-2d0ce57253be" providerId="ADAL" clId="{1528E0C7-CC1F-4F5C-8539-24E258D0CD6F}" dt="2024-04-18T09:22:51.795" v="21" actId="20577"/>
          <ac:spMkLst>
            <pc:docMk/>
            <pc:sldMk cId="2480771155" sldId="256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092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0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5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96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723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23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439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860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82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786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63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90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4788310" cy="6858000"/>
          </a:xfrm>
          <a:prstGeom prst="rect">
            <a:avLst/>
          </a:prstGeom>
          <a:solidFill>
            <a:srgbClr val="EB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" name="Csoportba foglalás 8"/>
          <p:cNvGrpSpPr/>
          <p:nvPr/>
        </p:nvGrpSpPr>
        <p:grpSpPr>
          <a:xfrm>
            <a:off x="344129" y="5722701"/>
            <a:ext cx="191341" cy="759001"/>
            <a:chOff x="7708490" y="2035277"/>
            <a:chExt cx="181509" cy="720000"/>
          </a:xfrm>
        </p:grpSpPr>
        <p:sp>
          <p:nvSpPr>
            <p:cNvPr id="5" name="Téglalap 4"/>
            <p:cNvSpPr/>
            <p:nvPr/>
          </p:nvSpPr>
          <p:spPr>
            <a:xfrm>
              <a:off x="7708490" y="2035277"/>
              <a:ext cx="180000" cy="180000"/>
            </a:xfrm>
            <a:prstGeom prst="rect">
              <a:avLst/>
            </a:prstGeom>
            <a:solidFill>
              <a:srgbClr val="EADE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Téglalap 5"/>
            <p:cNvSpPr/>
            <p:nvPr/>
          </p:nvSpPr>
          <p:spPr>
            <a:xfrm>
              <a:off x="7709999" y="2215277"/>
              <a:ext cx="180000" cy="180000"/>
            </a:xfrm>
            <a:prstGeom prst="rect">
              <a:avLst/>
            </a:prstGeom>
            <a:solidFill>
              <a:srgbClr val="84C6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7708490" y="2395277"/>
              <a:ext cx="180000" cy="180000"/>
            </a:xfrm>
            <a:prstGeom prst="rect">
              <a:avLst/>
            </a:prstGeom>
            <a:solidFill>
              <a:srgbClr val="148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Téglalap 7"/>
            <p:cNvSpPr/>
            <p:nvPr/>
          </p:nvSpPr>
          <p:spPr>
            <a:xfrm>
              <a:off x="7708490" y="2575277"/>
              <a:ext cx="180000" cy="180000"/>
            </a:xfrm>
            <a:prstGeom prst="rect">
              <a:avLst/>
            </a:prstGeom>
            <a:solidFill>
              <a:srgbClr val="000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553625" y="5650206"/>
            <a:ext cx="3952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Kutatás.</a:t>
            </a:r>
          </a:p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Innováció.</a:t>
            </a:r>
          </a:p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Hatás.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533879" y="1756583"/>
            <a:ext cx="31463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Név 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Dátum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6983829" y="1743360"/>
            <a:ext cx="3146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 prezentáció címe</a:t>
            </a:r>
          </a:p>
          <a:p>
            <a:pPr algn="ctr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>
                <a:latin typeface="Arial" panose="020B0604020202020204" pitchFamily="34" charset="0"/>
                <a:cs typeface="Arial" panose="020B0604020202020204" pitchFamily="34" charset="0"/>
              </a:rPr>
              <a:t>Magyar PPT sablon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932" y="335526"/>
            <a:ext cx="2750105" cy="60837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439" y="6101347"/>
            <a:ext cx="1374888" cy="353690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864" y="6015571"/>
            <a:ext cx="150815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7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 flipV="1">
            <a:off x="0" y="-1"/>
            <a:ext cx="12192000" cy="1141515"/>
          </a:xfrm>
          <a:prstGeom prst="rect">
            <a:avLst/>
          </a:prstGeom>
          <a:solidFill>
            <a:srgbClr val="EB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24465"/>
            <a:ext cx="7892845" cy="515425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2994"/>
            <a:ext cx="10515600" cy="4593969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109" y="314405"/>
            <a:ext cx="2300747" cy="50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5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</Words>
  <Application>Microsoft Office PowerPoint</Application>
  <PresentationFormat>Szélesvásznú</PresentationFormat>
  <Paragraphs>12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Dovicsin-Péntek Csilla</dc:creator>
  <cp:lastModifiedBy>Steinczinger Zsuzsa</cp:lastModifiedBy>
  <cp:revision>7</cp:revision>
  <dcterms:created xsi:type="dcterms:W3CDTF">2023-10-11T07:30:23Z</dcterms:created>
  <dcterms:modified xsi:type="dcterms:W3CDTF">2024-04-18T09:22:57Z</dcterms:modified>
</cp:coreProperties>
</file>