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120E"/>
    <a:srgbClr val="6A5F46"/>
    <a:srgbClr val="EBE8E1"/>
    <a:srgbClr val="000040"/>
    <a:srgbClr val="148FFF"/>
    <a:srgbClr val="84C6F7"/>
    <a:srgbClr val="EADE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inczinger Zsuzsa" userId="54182dde-05ea-4a03-91ce-2d0ce57253be" providerId="ADAL" clId="{98828340-3558-4B32-B0F4-DFEFC7C32F35}"/>
    <pc:docChg chg="modSld">
      <pc:chgData name="Steinczinger Zsuzsa" userId="54182dde-05ea-4a03-91ce-2d0ce57253be" providerId="ADAL" clId="{98828340-3558-4B32-B0F4-DFEFC7C32F35}" dt="2024-04-18T09:25:10.184" v="38" actId="20577"/>
      <pc:docMkLst>
        <pc:docMk/>
      </pc:docMkLst>
      <pc:sldChg chg="modSp mod">
        <pc:chgData name="Steinczinger Zsuzsa" userId="54182dde-05ea-4a03-91ce-2d0ce57253be" providerId="ADAL" clId="{98828340-3558-4B32-B0F4-DFEFC7C32F35}" dt="2024-04-18T09:24:12.298" v="25" actId="20577"/>
        <pc:sldMkLst>
          <pc:docMk/>
          <pc:sldMk cId="2480771155" sldId="256"/>
        </pc:sldMkLst>
        <pc:spChg chg="mod">
          <ac:chgData name="Steinczinger Zsuzsa" userId="54182dde-05ea-4a03-91ce-2d0ce57253be" providerId="ADAL" clId="{98828340-3558-4B32-B0F4-DFEFC7C32F35}" dt="2024-04-18T09:24:12.298" v="25" actId="20577"/>
          <ac:spMkLst>
            <pc:docMk/>
            <pc:sldMk cId="2480771155" sldId="256"/>
            <ac:spMk id="12" creationId="{00000000-0000-0000-0000-000000000000}"/>
          </ac:spMkLst>
        </pc:spChg>
      </pc:sldChg>
      <pc:sldChg chg="modSp mod">
        <pc:chgData name="Steinczinger Zsuzsa" userId="54182dde-05ea-4a03-91ce-2d0ce57253be" providerId="ADAL" clId="{98828340-3558-4B32-B0F4-DFEFC7C32F35}" dt="2024-04-18T09:25:10.184" v="38" actId="20577"/>
        <pc:sldMkLst>
          <pc:docMk/>
          <pc:sldMk cId="1093658823" sldId="257"/>
        </pc:sldMkLst>
        <pc:spChg chg="mod">
          <ac:chgData name="Steinczinger Zsuzsa" userId="54182dde-05ea-4a03-91ce-2d0ce57253be" providerId="ADAL" clId="{98828340-3558-4B32-B0F4-DFEFC7C32F35}" dt="2024-04-18T09:25:10.184" v="38" actId="20577"/>
          <ac:spMkLst>
            <pc:docMk/>
            <pc:sldMk cId="1093658823" sldId="257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14A4-AD50-480C-B6C6-7570E8259BBB}" type="datetimeFigureOut">
              <a:rPr lang="hu-HU" smtClean="0"/>
              <a:t>2024. 04. 18.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4FA5-4034-4AFF-BFC4-DDB22E67C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0922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14A4-AD50-480C-B6C6-7570E8259BBB}" type="datetimeFigureOut">
              <a:rPr lang="hu-HU" smtClean="0"/>
              <a:t>2024. 04. 18.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4FA5-4034-4AFF-BFC4-DDB22E67C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50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14A4-AD50-480C-B6C6-7570E8259BBB}" type="datetimeFigureOut">
              <a:rPr lang="hu-HU" smtClean="0"/>
              <a:t>2024. 04. 18.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4FA5-4034-4AFF-BFC4-DDB22E67C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2951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14A4-AD50-480C-B6C6-7570E8259BBB}" type="datetimeFigureOut">
              <a:rPr lang="hu-HU" smtClean="0"/>
              <a:t>2024. 04. 18.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4FA5-4034-4AFF-BFC4-DDB22E67C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962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14A4-AD50-480C-B6C6-7570E8259BBB}" type="datetimeFigureOut">
              <a:rPr lang="hu-HU" smtClean="0"/>
              <a:t>2024. 04. 18.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4FA5-4034-4AFF-BFC4-DDB22E67C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7239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14A4-AD50-480C-B6C6-7570E8259BBB}" type="datetimeFigureOut">
              <a:rPr lang="hu-HU" smtClean="0"/>
              <a:t>2024. 04. 18.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4FA5-4034-4AFF-BFC4-DDB22E67C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6230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14A4-AD50-480C-B6C6-7570E8259BBB}" type="datetimeFigureOut">
              <a:rPr lang="hu-HU" smtClean="0"/>
              <a:t>2024. 04. 18.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4FA5-4034-4AFF-BFC4-DDB22E67C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4392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14A4-AD50-480C-B6C6-7570E8259BBB}" type="datetimeFigureOut">
              <a:rPr lang="hu-HU" smtClean="0"/>
              <a:t>2024. 04. 18.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4FA5-4034-4AFF-BFC4-DDB22E67C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860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14A4-AD50-480C-B6C6-7570E8259BBB}" type="datetimeFigureOut">
              <a:rPr lang="hu-HU" smtClean="0"/>
              <a:t>2024. 04. 18.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4FA5-4034-4AFF-BFC4-DDB22E67C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9822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14A4-AD50-480C-B6C6-7570E8259BBB}" type="datetimeFigureOut">
              <a:rPr lang="hu-HU" smtClean="0"/>
              <a:t>2024. 04. 18.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4FA5-4034-4AFF-BFC4-DDB22E67C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7860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814A4-AD50-480C-B6C6-7570E8259BBB}" type="datetimeFigureOut">
              <a:rPr lang="hu-HU" smtClean="0"/>
              <a:t>2024. 04. 18.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4FA5-4034-4AFF-BFC4-DDB22E67C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4633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814A4-AD50-480C-B6C6-7570E8259BBB}" type="datetimeFigureOut">
              <a:rPr lang="hu-HU" smtClean="0"/>
              <a:t>2024. 04. 18.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54FA5-4034-4AFF-BFC4-DDB22E67C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8902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0" y="0"/>
            <a:ext cx="4788310" cy="6858000"/>
          </a:xfrm>
          <a:prstGeom prst="rect">
            <a:avLst/>
          </a:prstGeom>
          <a:solidFill>
            <a:srgbClr val="EBE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pSp>
        <p:nvGrpSpPr>
          <p:cNvPr id="9" name="Csoportba foglalás 8"/>
          <p:cNvGrpSpPr/>
          <p:nvPr/>
        </p:nvGrpSpPr>
        <p:grpSpPr>
          <a:xfrm>
            <a:off x="626247" y="5517972"/>
            <a:ext cx="191341" cy="759001"/>
            <a:chOff x="7708490" y="2035277"/>
            <a:chExt cx="181509" cy="720000"/>
          </a:xfrm>
        </p:grpSpPr>
        <p:sp>
          <p:nvSpPr>
            <p:cNvPr id="5" name="Téglalap 4"/>
            <p:cNvSpPr/>
            <p:nvPr/>
          </p:nvSpPr>
          <p:spPr>
            <a:xfrm>
              <a:off x="7708490" y="2035277"/>
              <a:ext cx="180000" cy="180000"/>
            </a:xfrm>
            <a:prstGeom prst="rect">
              <a:avLst/>
            </a:prstGeom>
            <a:solidFill>
              <a:srgbClr val="EADE7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6" name="Téglalap 5"/>
            <p:cNvSpPr/>
            <p:nvPr/>
          </p:nvSpPr>
          <p:spPr>
            <a:xfrm>
              <a:off x="7709999" y="2215277"/>
              <a:ext cx="180000" cy="180000"/>
            </a:xfrm>
            <a:prstGeom prst="rect">
              <a:avLst/>
            </a:prstGeom>
            <a:solidFill>
              <a:srgbClr val="84C6F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7" name="Téglalap 6"/>
            <p:cNvSpPr/>
            <p:nvPr/>
          </p:nvSpPr>
          <p:spPr>
            <a:xfrm>
              <a:off x="7708490" y="2395277"/>
              <a:ext cx="180000" cy="180000"/>
            </a:xfrm>
            <a:prstGeom prst="rect">
              <a:avLst/>
            </a:prstGeom>
            <a:solidFill>
              <a:srgbClr val="148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8" name="Téglalap 7"/>
            <p:cNvSpPr/>
            <p:nvPr/>
          </p:nvSpPr>
          <p:spPr>
            <a:xfrm>
              <a:off x="7708490" y="2575277"/>
              <a:ext cx="180000" cy="180000"/>
            </a:xfrm>
            <a:prstGeom prst="rect">
              <a:avLst/>
            </a:prstGeom>
            <a:solidFill>
              <a:srgbClr val="000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sp>
        <p:nvSpPr>
          <p:cNvPr id="10" name="Szövegdoboz 9"/>
          <p:cNvSpPr txBox="1"/>
          <p:nvPr/>
        </p:nvSpPr>
        <p:spPr>
          <a:xfrm>
            <a:off x="865239" y="5439641"/>
            <a:ext cx="39525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Kutatás.</a:t>
            </a:r>
          </a:p>
          <a:p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Innováció.</a:t>
            </a:r>
          </a:p>
          <a:p>
            <a:r>
              <a:rPr lang="hu-HU" b="1" dirty="0">
                <a:latin typeface="Arial" panose="020B0604020202020204" pitchFamily="34" charset="0"/>
                <a:cs typeface="Arial" panose="020B0604020202020204" pitchFamily="34" charset="0"/>
              </a:rPr>
              <a:t>Hatás.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6895339" y="2755039"/>
            <a:ext cx="31463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Név</a:t>
            </a:r>
          </a:p>
          <a:p>
            <a:pPr algn="ctr"/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Titulus </a:t>
            </a:r>
          </a:p>
          <a:p>
            <a:pPr algn="ctr"/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Dátum</a:t>
            </a:r>
          </a:p>
          <a:p>
            <a:pPr algn="ctr"/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hu-HU" dirty="0">
                <a:latin typeface="Arial" panose="020B0604020202020204" pitchFamily="34" charset="0"/>
                <a:cs typeface="Arial" panose="020B0604020202020204" pitchFamily="34" charset="0"/>
              </a:rPr>
              <a:t>Magyar PPT sablon képekkel</a:t>
            </a:r>
          </a:p>
        </p:txBody>
      </p:sp>
      <p:pic>
        <p:nvPicPr>
          <p:cNvPr id="13" name="Kép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7932" y="335526"/>
            <a:ext cx="2750105" cy="608371"/>
          </a:xfrm>
          <a:prstGeom prst="rect">
            <a:avLst/>
          </a:prstGeom>
        </p:spPr>
      </p:pic>
      <p:pic>
        <p:nvPicPr>
          <p:cNvPr id="15" name="Kép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439" y="6101347"/>
            <a:ext cx="1374888" cy="353690"/>
          </a:xfrm>
          <a:prstGeom prst="rect">
            <a:avLst/>
          </a:prstGeom>
        </p:spPr>
      </p:pic>
      <p:pic>
        <p:nvPicPr>
          <p:cNvPr id="18" name="Kép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864" y="6015571"/>
            <a:ext cx="1508153" cy="540000"/>
          </a:xfrm>
          <a:prstGeom prst="rect">
            <a:avLst/>
          </a:prstGeom>
        </p:spPr>
      </p:pic>
      <p:pic>
        <p:nvPicPr>
          <p:cNvPr id="19" name="Kép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25" y="335526"/>
            <a:ext cx="1969790" cy="1310732"/>
          </a:xfrm>
          <a:prstGeom prst="rect">
            <a:avLst/>
          </a:prstGeom>
        </p:spPr>
      </p:pic>
      <p:pic>
        <p:nvPicPr>
          <p:cNvPr id="20" name="Kép 1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808"/>
          <a:stretch/>
        </p:blipFill>
        <p:spPr>
          <a:xfrm>
            <a:off x="2436592" y="335528"/>
            <a:ext cx="1962458" cy="1310730"/>
          </a:xfrm>
          <a:prstGeom prst="rect">
            <a:avLst/>
          </a:prstGeom>
        </p:spPr>
      </p:pic>
      <p:pic>
        <p:nvPicPr>
          <p:cNvPr id="21" name="Kép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4669" y="3639718"/>
            <a:ext cx="1966096" cy="1310730"/>
          </a:xfrm>
          <a:prstGeom prst="rect">
            <a:avLst/>
          </a:prstGeom>
        </p:spPr>
      </p:pic>
      <p:pic>
        <p:nvPicPr>
          <p:cNvPr id="22" name="Kép 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25" y="1987622"/>
            <a:ext cx="1969790" cy="1310732"/>
          </a:xfrm>
          <a:prstGeom prst="rect">
            <a:avLst/>
          </a:prstGeom>
        </p:spPr>
      </p:pic>
      <p:pic>
        <p:nvPicPr>
          <p:cNvPr id="23" name="Kép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925" y="3639716"/>
            <a:ext cx="2011352" cy="1310732"/>
          </a:xfrm>
          <a:prstGeom prst="rect">
            <a:avLst/>
          </a:prstGeom>
        </p:spPr>
      </p:pic>
      <p:pic>
        <p:nvPicPr>
          <p:cNvPr id="24" name="Kép 23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61"/>
          <a:stretch/>
        </p:blipFill>
        <p:spPr>
          <a:xfrm>
            <a:off x="2414877" y="1987624"/>
            <a:ext cx="2005888" cy="1310730"/>
          </a:xfrm>
          <a:prstGeom prst="rect">
            <a:avLst/>
          </a:prstGeom>
        </p:spPr>
      </p:pic>
      <p:pic>
        <p:nvPicPr>
          <p:cNvPr id="25" name="Kép 2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5165" y="5291812"/>
            <a:ext cx="1965600" cy="131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771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 flipV="1">
            <a:off x="0" y="-1"/>
            <a:ext cx="12192000" cy="1141515"/>
          </a:xfrm>
          <a:prstGeom prst="rect">
            <a:avLst/>
          </a:prstGeom>
          <a:solidFill>
            <a:srgbClr val="EBE8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24465"/>
            <a:ext cx="7892845" cy="515425"/>
          </a:xfrm>
        </p:spPr>
        <p:txBody>
          <a:bodyPr>
            <a:normAutofit fontScale="90000"/>
          </a:bodyPr>
          <a:lstStyle/>
          <a:p>
            <a:r>
              <a:rPr lang="hu-HU" dirty="0"/>
              <a:t>Belső dia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82994"/>
            <a:ext cx="10515600" cy="4593969"/>
          </a:xfrm>
        </p:spPr>
        <p:txBody>
          <a:bodyPr/>
          <a:lstStyle/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5109" y="314405"/>
            <a:ext cx="2300747" cy="508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658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16</Words>
  <Application>Microsoft Office PowerPoint</Application>
  <PresentationFormat>Szélesvásznú</PresentationFormat>
  <Paragraphs>9</Paragraphs>
  <Slides>2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Office-téma</vt:lpstr>
      <vt:lpstr>PowerPoint-bemutató</vt:lpstr>
      <vt:lpstr>Belső dia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Dovicsin-Péntek Csilla</dc:creator>
  <cp:lastModifiedBy>Steinczinger Zsuzsa</cp:lastModifiedBy>
  <cp:revision>11</cp:revision>
  <dcterms:created xsi:type="dcterms:W3CDTF">2023-10-11T07:30:23Z</dcterms:created>
  <dcterms:modified xsi:type="dcterms:W3CDTF">2024-04-18T09:25:12Z</dcterms:modified>
</cp:coreProperties>
</file>